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5"/>
  </p:notesMasterIdLst>
  <p:handoutMasterIdLst>
    <p:handoutMasterId r:id="rId16"/>
  </p:handoutMasterIdLst>
  <p:sldIdLst>
    <p:sldId id="1046" r:id="rId2"/>
    <p:sldId id="256" r:id="rId3"/>
    <p:sldId id="1000" r:id="rId4"/>
    <p:sldId id="1072" r:id="rId5"/>
    <p:sldId id="1063" r:id="rId6"/>
    <p:sldId id="1064" r:id="rId7"/>
    <p:sldId id="1065" r:id="rId8"/>
    <p:sldId id="1066" r:id="rId9"/>
    <p:sldId id="1067" r:id="rId10"/>
    <p:sldId id="1068" r:id="rId11"/>
    <p:sldId id="1069" r:id="rId12"/>
    <p:sldId id="1070" r:id="rId13"/>
    <p:sldId id="1071" r:id="rId14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25" d="100"/>
          <a:sy n="125" d="100"/>
        </p:scale>
        <p:origin x="24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5.20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나머지 부분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146" name="Picture 2" descr="H:\Unlocking_Android_Lecture\Chapter05_3\Snap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857364"/>
            <a:ext cx="5472423" cy="46561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5.20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나머지 부분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7170" name="Picture 2" descr="H:\Unlocking_Android_Lecture\Chapter05_3\Snap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071678"/>
            <a:ext cx="6429420" cy="31726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5.20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나머지 부분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8194" name="Picture 2" descr="H:\Unlocking_Android_Lecture\Chapter05_3\Snap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071678"/>
            <a:ext cx="7000924" cy="30687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Manifest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5.21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en-US" altLang="ko-KR" dirty="0" smtClean="0"/>
              <a:t>AndroidManifest.xml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9218" name="Picture 2" descr="H:\Unlocking_Android_Lecture\Chapter05_3\Snap1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143116"/>
            <a:ext cx="6677025" cy="2562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2010.07. 15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85918" y="3714752"/>
            <a:ext cx="5759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5.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데이터 저장 및 검색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part3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5 </a:t>
            </a:r>
            <a:r>
              <a:rPr lang="ko-KR" altLang="en-US" dirty="0" smtClean="0"/>
              <a:t>장  데이터 저장 및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5-1 </a:t>
            </a:r>
            <a:r>
              <a:rPr lang="ko-KR" altLang="en-US" dirty="0" err="1" smtClean="0"/>
              <a:t>프리퍼런스</a:t>
            </a:r>
            <a:r>
              <a:rPr lang="ko-KR" altLang="en-US" dirty="0" smtClean="0"/>
              <a:t> 사용하기</a:t>
            </a:r>
            <a:endParaRPr lang="en-US" altLang="ko-KR" dirty="0" smtClean="0"/>
          </a:p>
          <a:p>
            <a:r>
              <a:rPr lang="en-US" altLang="ko-KR" dirty="0" smtClean="0"/>
              <a:t>5-2 </a:t>
            </a:r>
            <a:r>
              <a:rPr lang="ko-KR" altLang="en-US" dirty="0" smtClean="0"/>
              <a:t>파일시스템 사용하기</a:t>
            </a:r>
            <a:endParaRPr lang="en-US" altLang="ko-KR" dirty="0" smtClean="0"/>
          </a:p>
          <a:p>
            <a:r>
              <a:rPr lang="en-US" altLang="ko-KR" dirty="0" smtClean="0"/>
              <a:t>5-3 </a:t>
            </a:r>
            <a:r>
              <a:rPr lang="ko-KR" altLang="en-US" dirty="0" smtClean="0"/>
              <a:t>데이터베이스에 데이터 저장하기</a:t>
            </a:r>
            <a:endParaRPr lang="en-US" altLang="ko-KR" dirty="0" smtClean="0"/>
          </a:p>
          <a:p>
            <a:r>
              <a:rPr lang="en-US" altLang="ko-KR" dirty="0" smtClean="0"/>
              <a:t>5-4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클래스 사용하기</a:t>
            </a:r>
            <a:endParaRPr lang="en-US" altLang="ko-KR" dirty="0" smtClean="0"/>
          </a:p>
          <a:p>
            <a:r>
              <a:rPr lang="en-US" altLang="ko-KR" dirty="0" smtClean="0"/>
              <a:t>5-5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WidgetExplorer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10242" name="Picture 2" descr="H:\Unlocking_Android_Lecture\Chapter05_3\Snap1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214554"/>
            <a:ext cx="2496793" cy="3733806"/>
          </a:xfrm>
          <a:prstGeom prst="rect">
            <a:avLst/>
          </a:prstGeom>
          <a:noFill/>
        </p:spPr>
      </p:pic>
      <p:pic>
        <p:nvPicPr>
          <p:cNvPr id="10243" name="Picture 3" descr="H:\Unlocking_Android_Lecture\Chapter05_3\Snap12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214554"/>
            <a:ext cx="2550626" cy="37798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생성하기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CONTENT_URI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MIME_TYPE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5.18 </a:t>
            </a:r>
            <a:r>
              <a:rPr lang="ko-KR" altLang="en-US" dirty="0" err="1" smtClean="0"/>
              <a:t>컬럼</a:t>
            </a:r>
            <a:r>
              <a:rPr lang="en-US" altLang="ko-KR" dirty="0" smtClean="0"/>
              <a:t>(columns)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를 포함한 </a:t>
            </a:r>
            <a:r>
              <a:rPr lang="en-US" altLang="ko-KR" dirty="0" err="1" smtClean="0"/>
              <a:t>WidgetProvider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1026" name="Picture 2" descr="H:\Unlocking_Android_Lecture\Chapter05_3\Snap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357430"/>
            <a:ext cx="5929354" cy="37510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5.19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프로바이더를</a:t>
            </a:r>
            <a:r>
              <a:rPr lang="ko-KR" altLang="en-US" dirty="0" smtClean="0"/>
              <a:t> 상속받은 </a:t>
            </a:r>
            <a:r>
              <a:rPr lang="en-US" altLang="ko-KR" dirty="0" err="1" smtClean="0"/>
              <a:t>WidgetProvider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0" name="Picture 2" descr="H:\Unlocking_Android_Lecture\Chapter05_3\Snap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000240"/>
            <a:ext cx="7000924" cy="40099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5.19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프로바이더를</a:t>
            </a:r>
            <a:r>
              <a:rPr lang="ko-KR" altLang="en-US" dirty="0" smtClean="0"/>
              <a:t> 상속받은 </a:t>
            </a:r>
            <a:r>
              <a:rPr lang="en-US" altLang="ko-KR" dirty="0" err="1" smtClean="0"/>
              <a:t>WidgetProvider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074" name="Picture 2" descr="H:\Unlocking_Android_Lecture\Chapter05_3\Snap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857364"/>
            <a:ext cx="6643734" cy="47865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5.19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프로바이더를</a:t>
            </a:r>
            <a:r>
              <a:rPr lang="ko-KR" altLang="en-US" dirty="0" smtClean="0"/>
              <a:t> 상속받은 </a:t>
            </a:r>
            <a:r>
              <a:rPr lang="en-US" altLang="ko-KR" dirty="0" err="1" smtClean="0"/>
              <a:t>WidgetProvider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098" name="Picture 2" descr="H:\Unlocking_Android_Lecture\Chapter05_3\Snap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071678"/>
            <a:ext cx="5572164" cy="353052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5.20 </a:t>
            </a:r>
            <a:r>
              <a:rPr lang="en-US" altLang="ko-KR" dirty="0" err="1" smtClean="0"/>
              <a:t>WidgetProvider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나머지 부분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122" name="Picture 2" descr="H:\Unlocking_Android_Lecture\Chapter05_3\Snap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071678"/>
            <a:ext cx="6715172" cy="38941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71698</TotalTime>
  <Words>159</Words>
  <Application>Microsoft Office PowerPoint</Application>
  <PresentationFormat>화면 슬라이드 쇼(4:3)</PresentationFormat>
  <Paragraphs>48</Paragraphs>
  <Slides>13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강의용</vt:lpstr>
      <vt:lpstr>슬라이드 1</vt:lpstr>
      <vt:lpstr>언로킹 안드로이드 Unlocking Android</vt:lpstr>
      <vt:lpstr>제 5 장  데이터 저장 및 검색</vt:lpstr>
      <vt:lpstr>콘텐트 프로바이더 생성하기</vt:lpstr>
      <vt:lpstr>콘텐트 프로바이더 생성하기</vt:lpstr>
      <vt:lpstr>콘텐트 프로바이더 상속</vt:lpstr>
      <vt:lpstr>콘텐트 프로바이더 상속</vt:lpstr>
      <vt:lpstr>콘텐트 프로바이더 상속</vt:lpstr>
      <vt:lpstr>콘텐트 프로바이더 상속</vt:lpstr>
      <vt:lpstr>콘텐트 프로바이더 상속</vt:lpstr>
      <vt:lpstr>콘텐트 프로바이더 상속</vt:lpstr>
      <vt:lpstr>콘텐트 프로바이더 상속</vt:lpstr>
      <vt:lpstr>콘텐트 프로바이더의 Manifest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tipsiness</cp:lastModifiedBy>
  <cp:revision>2716</cp:revision>
  <dcterms:created xsi:type="dcterms:W3CDTF">2007-01-10T02:18:44Z</dcterms:created>
  <dcterms:modified xsi:type="dcterms:W3CDTF">2010-07-25T11:07:01Z</dcterms:modified>
</cp:coreProperties>
</file>